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3"/>
  </p:notesMasterIdLst>
  <p:handoutMasterIdLst>
    <p:handoutMasterId r:id="rId14"/>
  </p:handoutMasterIdLst>
  <p:sldIdLst>
    <p:sldId id="604" r:id="rId7"/>
    <p:sldId id="709" r:id="rId8"/>
    <p:sldId id="710" r:id="rId9"/>
    <p:sldId id="711" r:id="rId10"/>
    <p:sldId id="706" r:id="rId11"/>
    <p:sldId id="256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13" autoAdjust="0"/>
    <p:restoredTop sz="86469"/>
  </p:normalViewPr>
  <p:slideViewPr>
    <p:cSldViewPr snapToGrid="0" showGuides="1">
      <p:cViewPr varScale="1">
        <p:scale>
          <a:sx n="186" d="100"/>
          <a:sy n="186" d="100"/>
        </p:scale>
        <p:origin x="28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presProps" Target="pres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cuda/thrust/index.html" TargetMode="Externa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Thrust Vector Syntax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201115-9BE5-324B-AE9F-156D7BED7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What is Thrust?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C6FC7-AA7A-8043-A5E6-264235EC6D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7"/>
            <a:ext cx="4682835" cy="3018989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Thrust is a Nvidia-developed library designed to be similar to C++’s STL and Boost libraries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Abstracts away some of the lower-level concerns of developing with CUDA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 data type is the Vector, there is a </a:t>
            </a:r>
            <a:r>
              <a:rPr lang="en-US" dirty="0" err="1"/>
              <a:t>host_vector</a:t>
            </a:r>
            <a:r>
              <a:rPr lang="en-US" dirty="0"/>
              <a:t> and </a:t>
            </a:r>
            <a:r>
              <a:rPr lang="en-US" dirty="0" err="1"/>
              <a:t>device_vector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Uses iterators to allow for simpler parallelization and passing sections of vectors using the begin() and end() methods.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Less of a need to deal with pointers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Comes with a lot of built-in algorithms</a:t>
            </a:r>
          </a:p>
        </p:txBody>
      </p:sp>
    </p:spTree>
    <p:extLst>
      <p:ext uri="{BB962C8B-B14F-4D97-AF65-F5344CB8AC3E}">
        <p14:creationId xmlns:p14="http://schemas.microsoft.com/office/powerpoint/2010/main" val="3807896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201115-9BE5-324B-AE9F-156D7BED7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86201" y="709293"/>
            <a:ext cx="4939144" cy="512064"/>
          </a:xfrm>
        </p:spPr>
        <p:txBody>
          <a:bodyPr/>
          <a:lstStyle/>
          <a:p>
            <a:r>
              <a:rPr lang="en-US" sz="2400" dirty="0"/>
              <a:t>Vectors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C6FC7-AA7A-8043-A5E6-264235EC6D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Construction</a:t>
            </a:r>
          </a:p>
          <a:p>
            <a:pPr lvl="1"/>
            <a:r>
              <a:rPr lang="en-US" dirty="0"/>
              <a:t>thrust::</a:t>
            </a:r>
            <a:r>
              <a:rPr lang="en-US" dirty="0" err="1"/>
              <a:t>host_vector</a:t>
            </a:r>
            <a:r>
              <a:rPr lang="en-US" dirty="0"/>
              <a:t>&lt;int&gt; H(4);</a:t>
            </a:r>
          </a:p>
          <a:p>
            <a:pPr lvl="1"/>
            <a:r>
              <a:rPr lang="en-US" dirty="0"/>
              <a:t>H[0] = 14; </a:t>
            </a:r>
          </a:p>
          <a:p>
            <a:pPr lvl="1"/>
            <a:r>
              <a:rPr lang="en-US" dirty="0"/>
              <a:t>H[1] = 20; </a:t>
            </a:r>
          </a:p>
          <a:p>
            <a:pPr lvl="1"/>
            <a:r>
              <a:rPr lang="en-US" dirty="0"/>
              <a:t>H[2] = 38; </a:t>
            </a:r>
          </a:p>
          <a:p>
            <a:pPr lvl="1"/>
            <a:r>
              <a:rPr lang="en-US" dirty="0"/>
              <a:t>H[3] = 46;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Dynamic resizing of vector</a:t>
            </a:r>
          </a:p>
          <a:p>
            <a:pPr lvl="1"/>
            <a:r>
              <a:rPr lang="en-US" dirty="0" err="1"/>
              <a:t>H.resize</a:t>
            </a:r>
            <a:r>
              <a:rPr lang="en-US" dirty="0"/>
              <a:t>(6) – H is now larger, filled with default value for type</a:t>
            </a:r>
          </a:p>
          <a:p>
            <a:pPr lvl="1"/>
            <a:r>
              <a:rPr lang="en-US" dirty="0" err="1"/>
              <a:t>H.resize</a:t>
            </a:r>
            <a:r>
              <a:rPr lang="en-US" dirty="0"/>
              <a:t>(2) – H is now smaller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A19533-86EF-2740-BE51-2F13DB24CBEA}"/>
              </a:ext>
            </a:extLst>
          </p:cNvPr>
          <p:cNvSpPr txBox="1"/>
          <p:nvPr/>
        </p:nvSpPr>
        <p:spPr>
          <a:xfrm>
            <a:off x="8277727" y="4317618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1498002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B201115-9BE5-324B-AE9F-156D7BED7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86201" y="709293"/>
            <a:ext cx="4939144" cy="512064"/>
          </a:xfrm>
        </p:spPr>
        <p:txBody>
          <a:bodyPr/>
          <a:lstStyle/>
          <a:p>
            <a:r>
              <a:rPr lang="en-US" sz="2400" dirty="0"/>
              <a:t>Vector Functions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C6FC7-AA7A-8043-A5E6-264235EC6D4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vector.fill</a:t>
            </a:r>
            <a:r>
              <a:rPr lang="en-US" dirty="0"/>
              <a:t>(start, end, value) – fill in the interval with the passed value – use </a:t>
            </a:r>
            <a:r>
              <a:rPr lang="en-US" dirty="0" err="1"/>
              <a:t>vector.begin</a:t>
            </a:r>
            <a:r>
              <a:rPr lang="en-US" dirty="0"/>
              <a:t>() and </a:t>
            </a:r>
            <a:r>
              <a:rPr lang="en-US" dirty="0" err="1"/>
              <a:t>vector.end</a:t>
            </a:r>
            <a:r>
              <a:rPr lang="en-US" dirty="0"/>
              <a:t>() to set all indices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vector.sequence</a:t>
            </a:r>
            <a:r>
              <a:rPr lang="en-US" dirty="0"/>
              <a:t>(start, end, </a:t>
            </a:r>
            <a:r>
              <a:rPr lang="en-US" dirty="0" err="1"/>
              <a:t>start_val</a:t>
            </a:r>
            <a:r>
              <a:rPr lang="en-US" dirty="0"/>
              <a:t>, </a:t>
            </a:r>
            <a:r>
              <a:rPr lang="en-US" dirty="0" err="1"/>
              <a:t>end_val</a:t>
            </a:r>
            <a:r>
              <a:rPr lang="en-US" dirty="0"/>
              <a:t>) – fill in the interval with the sequence of integers between start and end values, if the final two </a:t>
            </a:r>
            <a:r>
              <a:rPr lang="en-US" dirty="0" err="1"/>
              <a:t>args</a:t>
            </a:r>
            <a:r>
              <a:rPr lang="en-US" dirty="0"/>
              <a:t> not included values are 0,1…n-1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vector.copy</a:t>
            </a:r>
            <a:r>
              <a:rPr lang="en-US" dirty="0"/>
              <a:t>(start, end, </a:t>
            </a:r>
            <a:r>
              <a:rPr lang="en-US" dirty="0" err="1"/>
              <a:t>other_vec.start</a:t>
            </a:r>
            <a:r>
              <a:rPr lang="en-US" dirty="0"/>
              <a:t>) – copies the values in vector interval[</a:t>
            </a:r>
            <a:r>
              <a:rPr lang="en-US" dirty="0" err="1"/>
              <a:t>start,end</a:t>
            </a:r>
            <a:r>
              <a:rPr lang="en-US" dirty="0"/>
              <a:t>] into </a:t>
            </a:r>
            <a:r>
              <a:rPr lang="en-US" dirty="0" err="1"/>
              <a:t>other_vec</a:t>
            </a:r>
            <a:r>
              <a:rPr lang="en-US" dirty="0"/>
              <a:t> starting at index start</a:t>
            </a:r>
          </a:p>
        </p:txBody>
      </p:sp>
    </p:spTree>
    <p:extLst>
      <p:ext uri="{BB962C8B-B14F-4D97-AF65-F5344CB8AC3E}">
        <p14:creationId xmlns:p14="http://schemas.microsoft.com/office/powerpoint/2010/main" val="3471172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NVIDIA. CUDA Developer Toolkit Documentation – Thrust Library. Found at </a:t>
            </a:r>
            <a:r>
              <a:rPr lang="en-US" dirty="0">
                <a:hlinkClick r:id="rId2"/>
              </a:rPr>
              <a:t>https://docs.nvidia.com/cuda/thrust/index.html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1021</TotalTime>
  <Words>319</Words>
  <Application>Microsoft Macintosh PowerPoint</Application>
  <PresentationFormat>On-screen Show (16:9)</PresentationFormat>
  <Paragraphs>31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8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34</cp:revision>
  <dcterms:created xsi:type="dcterms:W3CDTF">2020-12-13T16:54:15Z</dcterms:created>
  <dcterms:modified xsi:type="dcterms:W3CDTF">2021-12-10T16:08:38Z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